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19844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It’s Okay to </a:t>
                      </a: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Be Hateful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completely outside the shooting area.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pointed in a safe direction.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5C8BEB0-C533-40FC-81B8-6BB36DB99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00513"/>
            <a:ext cx="7025777" cy="38048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75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2019-06-17T21:56:40Z</dcterms:modified>
  <cp:category>Shooting</cp:category>
</cp:coreProperties>
</file>

<file path=docProps/thumbnail.jpeg>
</file>